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Advent Pro SemiBold"/>
      <p:regular r:id="rId17"/>
      <p:bold r:id="rId18"/>
      <p:italic r:id="rId19"/>
      <p:boldItalic r:id="rId20"/>
    </p:embeddedFont>
    <p:embeddedFont>
      <p:font typeface="Fira Sans Extra Condensed Medium"/>
      <p:regular r:id="rId21"/>
      <p:bold r:id="rId22"/>
      <p:italic r:id="rId23"/>
      <p:boldItalic r:id="rId24"/>
    </p:embeddedFont>
    <p:embeddedFont>
      <p:font typeface="Fira Sans Condensed Medium"/>
      <p:regular r:id="rId25"/>
      <p:bold r:id="rId26"/>
      <p:italic r:id="rId27"/>
      <p:boldItalic r:id="rId28"/>
    </p:embeddedFont>
    <p:embeddedFont>
      <p:font typeface="Maven Pro"/>
      <p:regular r:id="rId29"/>
      <p:bold r:id="rId30"/>
    </p:embeddedFont>
    <p:embeddedFont>
      <p:font typeface="Share Tech"/>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dventProSemiBold-boldItalic.fntdata"/><Relationship Id="rId22" Type="http://schemas.openxmlformats.org/officeDocument/2006/relationships/font" Target="fonts/FiraSansExtraCondensedMedium-bold.fntdata"/><Relationship Id="rId21" Type="http://schemas.openxmlformats.org/officeDocument/2006/relationships/font" Target="fonts/FiraSansExtraCondensedMedium-regular.fntdata"/><Relationship Id="rId24" Type="http://schemas.openxmlformats.org/officeDocument/2006/relationships/font" Target="fonts/FiraSansExtraCondensedMedium-boldItalic.fntdata"/><Relationship Id="rId23" Type="http://schemas.openxmlformats.org/officeDocument/2006/relationships/font" Target="fonts/FiraSansExtraCondensed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SansCondensedMedium-bold.fntdata"/><Relationship Id="rId25" Type="http://schemas.openxmlformats.org/officeDocument/2006/relationships/font" Target="fonts/FiraSansCondensedMedium-regular.fntdata"/><Relationship Id="rId28" Type="http://schemas.openxmlformats.org/officeDocument/2006/relationships/font" Target="fonts/FiraSansCondensedMedium-boldItalic.fntdata"/><Relationship Id="rId27" Type="http://schemas.openxmlformats.org/officeDocument/2006/relationships/font" Target="fonts/FiraSansCondensedMedium-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hareTech-regular.fntdata"/><Relationship Id="rId30" Type="http://schemas.openxmlformats.org/officeDocument/2006/relationships/font" Target="fonts/MavenPr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dventProSemiBold-regular.fntdata"/><Relationship Id="rId16" Type="http://schemas.openxmlformats.org/officeDocument/2006/relationships/slide" Target="slides/slide11.xml"/><Relationship Id="rId19" Type="http://schemas.openxmlformats.org/officeDocument/2006/relationships/font" Target="fonts/AdventProSemiBold-italic.fntdata"/><Relationship Id="rId18" Type="http://schemas.openxmlformats.org/officeDocument/2006/relationships/font" Target="fonts/AdventPro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a72d3501e7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a72d3501e7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a72d3501e7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a72d3501e7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a72d3501e7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a72d3501e7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a72d3501e7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a72d3501e7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a72d3501e7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a72d3501e7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a72d3501e7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a72d3501e7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a72d3501e7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a72d3501e7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a72d3501e7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a72d3501e7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a72d3501e7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a72d3501e7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a72d3501e7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a72d3501e7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6" name="Shape 176"/>
        <p:cNvGrpSpPr/>
        <p:nvPr/>
      </p:nvGrpSpPr>
      <p:grpSpPr>
        <a:xfrm>
          <a:off x="0" y="0"/>
          <a:ext cx="0" cy="0"/>
          <a:chOff x="0" y="0"/>
          <a:chExt cx="0" cy="0"/>
        </a:xfrm>
      </p:grpSpPr>
      <p:sp>
        <p:nvSpPr>
          <p:cNvPr id="177" name="Google Shape;177;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8" name="Google Shape;178;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9" name="Google Shape;179;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1"/>
          <p:cNvGrpSpPr/>
          <p:nvPr/>
        </p:nvGrpSpPr>
        <p:grpSpPr>
          <a:xfrm>
            <a:off x="8217007" y="3576772"/>
            <a:ext cx="188886" cy="1181531"/>
            <a:chOff x="2877432" y="975334"/>
            <a:chExt cx="188886" cy="1181531"/>
          </a:xfrm>
        </p:grpSpPr>
        <p:sp>
          <p:nvSpPr>
            <p:cNvPr id="185" name="Google Shape;185;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11"/>
          <p:cNvGrpSpPr/>
          <p:nvPr/>
        </p:nvGrpSpPr>
        <p:grpSpPr>
          <a:xfrm>
            <a:off x="7519346" y="3243318"/>
            <a:ext cx="98059" cy="1147596"/>
            <a:chOff x="3347921" y="16006"/>
            <a:chExt cx="98059" cy="1147596"/>
          </a:xfrm>
        </p:grpSpPr>
        <p:sp>
          <p:nvSpPr>
            <p:cNvPr id="190" name="Google Shape;190;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11"/>
          <p:cNvGrpSpPr/>
          <p:nvPr/>
        </p:nvGrpSpPr>
        <p:grpSpPr>
          <a:xfrm>
            <a:off x="805821" y="2953663"/>
            <a:ext cx="121172" cy="760495"/>
            <a:chOff x="5245196" y="3136513"/>
            <a:chExt cx="121172" cy="760495"/>
          </a:xfrm>
        </p:grpSpPr>
        <p:sp>
          <p:nvSpPr>
            <p:cNvPr id="193" name="Google Shape;193;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11"/>
          <p:cNvGrpSpPr/>
          <p:nvPr/>
        </p:nvGrpSpPr>
        <p:grpSpPr>
          <a:xfrm>
            <a:off x="250617" y="2402301"/>
            <a:ext cx="188650" cy="2468354"/>
            <a:chOff x="250617" y="2402301"/>
            <a:chExt cx="188650" cy="2468354"/>
          </a:xfrm>
        </p:grpSpPr>
        <p:sp>
          <p:nvSpPr>
            <p:cNvPr id="196" name="Google Shape;196;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11"/>
          <p:cNvGrpSpPr/>
          <p:nvPr/>
        </p:nvGrpSpPr>
        <p:grpSpPr>
          <a:xfrm>
            <a:off x="2038689" y="173907"/>
            <a:ext cx="57599" cy="831799"/>
            <a:chOff x="2038689" y="173907"/>
            <a:chExt cx="57599" cy="831799"/>
          </a:xfrm>
        </p:grpSpPr>
        <p:sp>
          <p:nvSpPr>
            <p:cNvPr id="203" name="Google Shape;203;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11"/>
          <p:cNvGrpSpPr/>
          <p:nvPr/>
        </p:nvGrpSpPr>
        <p:grpSpPr>
          <a:xfrm>
            <a:off x="4920170" y="-496491"/>
            <a:ext cx="188886" cy="1181531"/>
            <a:chOff x="2877432" y="975334"/>
            <a:chExt cx="188886" cy="1181531"/>
          </a:xfrm>
        </p:grpSpPr>
        <p:sp>
          <p:nvSpPr>
            <p:cNvPr id="207" name="Google Shape;207;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11"/>
          <p:cNvGrpSpPr/>
          <p:nvPr/>
        </p:nvGrpSpPr>
        <p:grpSpPr>
          <a:xfrm>
            <a:off x="3030471" y="-223849"/>
            <a:ext cx="121172" cy="760495"/>
            <a:chOff x="5245196" y="3136513"/>
            <a:chExt cx="121172" cy="760495"/>
          </a:xfrm>
        </p:grpSpPr>
        <p:sp>
          <p:nvSpPr>
            <p:cNvPr id="212" name="Google Shape;21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2306292" y="2569221"/>
            <a:ext cx="199237" cy="2828935"/>
            <a:chOff x="1608717" y="1280046"/>
            <a:chExt cx="199237" cy="2828935"/>
          </a:xfrm>
        </p:grpSpPr>
        <p:sp>
          <p:nvSpPr>
            <p:cNvPr id="215" name="Google Shape;215;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8" name="Shape 218"/>
        <p:cNvGrpSpPr/>
        <p:nvPr/>
      </p:nvGrpSpPr>
      <p:grpSpPr>
        <a:xfrm>
          <a:off x="0" y="0"/>
          <a:ext cx="0" cy="0"/>
          <a:chOff x="0" y="0"/>
          <a:chExt cx="0" cy="0"/>
        </a:xfrm>
      </p:grpSpPr>
      <p:sp>
        <p:nvSpPr>
          <p:cNvPr id="219" name="Google Shape;219;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0" name="Google Shape;220;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1" name="Google Shape;221;p12"/>
          <p:cNvGrpSpPr/>
          <p:nvPr/>
        </p:nvGrpSpPr>
        <p:grpSpPr>
          <a:xfrm>
            <a:off x="722446" y="3412541"/>
            <a:ext cx="7699120" cy="1883463"/>
            <a:chOff x="4558950" y="838825"/>
            <a:chExt cx="2813800" cy="688350"/>
          </a:xfrm>
        </p:grpSpPr>
        <p:sp>
          <p:nvSpPr>
            <p:cNvPr id="222" name="Google Shape;222;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7" name="Shape 257"/>
        <p:cNvGrpSpPr/>
        <p:nvPr/>
      </p:nvGrpSpPr>
      <p:grpSpPr>
        <a:xfrm>
          <a:off x="0" y="0"/>
          <a:ext cx="0" cy="0"/>
          <a:chOff x="0" y="0"/>
          <a:chExt cx="0" cy="0"/>
        </a:xfrm>
      </p:grpSpPr>
      <p:sp>
        <p:nvSpPr>
          <p:cNvPr id="258" name="Google Shape;258;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9" name="Google Shape;259;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0" name="Google Shape;270;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1" name="Google Shape;271;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2" name="Google Shape;272;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3" name="Google Shape;273;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4" name="Google Shape;274;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5" name="Google Shape;275;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6" name="Google Shape;276;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7" name="Google Shape;277;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8" name="Google Shape;278;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9" name="Shape 279"/>
        <p:cNvGrpSpPr/>
        <p:nvPr/>
      </p:nvGrpSpPr>
      <p:grpSpPr>
        <a:xfrm>
          <a:off x="0" y="0"/>
          <a:ext cx="0" cy="0"/>
          <a:chOff x="0" y="0"/>
          <a:chExt cx="0" cy="0"/>
        </a:xfrm>
      </p:grpSpPr>
      <p:sp>
        <p:nvSpPr>
          <p:cNvPr id="280" name="Google Shape;280;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1" name="Google Shape;281;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2" name="Google Shape;282;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3" name="Google Shape;283;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4" name="Google Shape;284;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14"/>
          <p:cNvGrpSpPr/>
          <p:nvPr/>
        </p:nvGrpSpPr>
        <p:grpSpPr>
          <a:xfrm>
            <a:off x="6626134" y="-164562"/>
            <a:ext cx="121172" cy="760495"/>
            <a:chOff x="5245196" y="3136513"/>
            <a:chExt cx="121172" cy="760495"/>
          </a:xfrm>
        </p:grpSpPr>
        <p:sp>
          <p:nvSpPr>
            <p:cNvPr id="289" name="Google Shape;289;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4" name="Shape 294"/>
        <p:cNvGrpSpPr/>
        <p:nvPr/>
      </p:nvGrpSpPr>
      <p:grpSpPr>
        <a:xfrm>
          <a:off x="0" y="0"/>
          <a:ext cx="0" cy="0"/>
          <a:chOff x="0" y="0"/>
          <a:chExt cx="0" cy="0"/>
        </a:xfrm>
      </p:grpSpPr>
      <p:sp>
        <p:nvSpPr>
          <p:cNvPr id="295" name="Google Shape;295;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15"/>
          <p:cNvGrpSpPr/>
          <p:nvPr/>
        </p:nvGrpSpPr>
        <p:grpSpPr>
          <a:xfrm>
            <a:off x="6626134" y="-164562"/>
            <a:ext cx="121172" cy="760495"/>
            <a:chOff x="5245196" y="3136513"/>
            <a:chExt cx="121172" cy="760495"/>
          </a:xfrm>
        </p:grpSpPr>
        <p:sp>
          <p:nvSpPr>
            <p:cNvPr id="300" name="Google Shape;300;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5" name="Google Shape;305;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6" name="Google Shape;306;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7" name="Google Shape;307;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8" name="Google Shape;308;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9" name="Google Shape;309;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0" name="Google Shape;310;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1" name="Shape 311"/>
        <p:cNvGrpSpPr/>
        <p:nvPr/>
      </p:nvGrpSpPr>
      <p:grpSpPr>
        <a:xfrm>
          <a:off x="0" y="0"/>
          <a:ext cx="0" cy="0"/>
          <a:chOff x="0" y="0"/>
          <a:chExt cx="0" cy="0"/>
        </a:xfrm>
      </p:grpSpPr>
      <p:sp>
        <p:nvSpPr>
          <p:cNvPr id="312" name="Google Shape;312;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3" name="Google Shape;313;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4" name="Google Shape;314;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5" name="Google Shape;315;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6" name="Google Shape;316;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7" name="Google Shape;317;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8" name="Google Shape;318;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9" name="Google Shape;319;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0" name="Google Shape;320;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1" name="Google Shape;321;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2" name="Google Shape;322;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3" name="Google Shape;323;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4" name="Google Shape;324;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5" name="Google Shape;325;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4" name="Shape 334"/>
        <p:cNvGrpSpPr/>
        <p:nvPr/>
      </p:nvGrpSpPr>
      <p:grpSpPr>
        <a:xfrm>
          <a:off x="0" y="0"/>
          <a:ext cx="0" cy="0"/>
          <a:chOff x="0" y="0"/>
          <a:chExt cx="0" cy="0"/>
        </a:xfrm>
      </p:grpSpPr>
      <p:sp>
        <p:nvSpPr>
          <p:cNvPr id="335" name="Google Shape;335;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6" name="Google Shape;336;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7" name="Google Shape;337;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8" name="Google Shape;338;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9" name="Google Shape;339;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0" name="Google Shape;340;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1" name="Google Shape;341;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2" name="Google Shape;342;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3" name="Google Shape;343;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4" name="Google Shape;344;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4" name="Shape 354"/>
        <p:cNvGrpSpPr/>
        <p:nvPr/>
      </p:nvGrpSpPr>
      <p:grpSpPr>
        <a:xfrm>
          <a:off x="0" y="0"/>
          <a:ext cx="0" cy="0"/>
          <a:chOff x="0" y="0"/>
          <a:chExt cx="0" cy="0"/>
        </a:xfrm>
      </p:grpSpPr>
      <p:sp>
        <p:nvSpPr>
          <p:cNvPr id="355" name="Google Shape;355;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6" name="Google Shape;356;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7" name="Google Shape;357;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8" name="Google Shape;358;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9" name="Google Shape;359;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0" name="Google Shape;360;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1" name="Google Shape;361;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2" name="Google Shape;362;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3" name="Google Shape;363;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4" name="Google Shape;364;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4" name="Shape 374"/>
        <p:cNvGrpSpPr/>
        <p:nvPr/>
      </p:nvGrpSpPr>
      <p:grpSpPr>
        <a:xfrm>
          <a:off x="0" y="0"/>
          <a:ext cx="0" cy="0"/>
          <a:chOff x="0" y="0"/>
          <a:chExt cx="0" cy="0"/>
        </a:xfrm>
      </p:grpSpPr>
      <p:sp>
        <p:nvSpPr>
          <p:cNvPr id="375" name="Google Shape;375;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6" name="Google Shape;376;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7" name="Google Shape;377;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fr" sz="1000">
                <a:solidFill>
                  <a:schemeClr val="lt1"/>
                </a:solidFill>
                <a:latin typeface="Maven Pro"/>
                <a:ea typeface="Maven Pro"/>
                <a:cs typeface="Maven Pro"/>
                <a:sym typeface="Maven Pro"/>
              </a:rPr>
              <a:t>CREDITS: This presentation template was created by </a:t>
            </a:r>
            <a:r>
              <a:rPr lang="fr"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fr" sz="1000">
                <a:solidFill>
                  <a:schemeClr val="lt1"/>
                </a:solidFill>
                <a:latin typeface="Maven Pro"/>
                <a:ea typeface="Maven Pro"/>
                <a:cs typeface="Maven Pro"/>
                <a:sym typeface="Maven Pro"/>
              </a:rPr>
              <a:t>, including icons by </a:t>
            </a:r>
            <a:r>
              <a:rPr lang="fr"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fr" sz="1000">
                <a:solidFill>
                  <a:schemeClr val="lt1"/>
                </a:solidFill>
                <a:latin typeface="Maven Pro"/>
                <a:ea typeface="Maven Pro"/>
                <a:cs typeface="Maven Pro"/>
                <a:sym typeface="Maven Pro"/>
              </a:rPr>
              <a:t>, and infographics &amp; images by </a:t>
            </a:r>
            <a:r>
              <a:rPr lang="fr"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8" name="Google Shape;378;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19"/>
          <p:cNvGrpSpPr/>
          <p:nvPr/>
        </p:nvGrpSpPr>
        <p:grpSpPr>
          <a:xfrm>
            <a:off x="6669747" y="-389684"/>
            <a:ext cx="143766" cy="2106420"/>
            <a:chOff x="6780548" y="337714"/>
            <a:chExt cx="133252" cy="1952377"/>
          </a:xfrm>
        </p:grpSpPr>
        <p:sp>
          <p:nvSpPr>
            <p:cNvPr id="387" name="Google Shape;387;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19"/>
          <p:cNvGrpSpPr/>
          <p:nvPr/>
        </p:nvGrpSpPr>
        <p:grpSpPr>
          <a:xfrm>
            <a:off x="1510029" y="507749"/>
            <a:ext cx="203534" cy="2663107"/>
            <a:chOff x="250617" y="2402301"/>
            <a:chExt cx="188650" cy="2468354"/>
          </a:xfrm>
        </p:grpSpPr>
        <p:sp>
          <p:nvSpPr>
            <p:cNvPr id="390" name="Google Shape;390;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19"/>
          <p:cNvGrpSpPr/>
          <p:nvPr/>
        </p:nvGrpSpPr>
        <p:grpSpPr>
          <a:xfrm>
            <a:off x="385355" y="1380671"/>
            <a:ext cx="199237" cy="2828935"/>
            <a:chOff x="1608717" y="1280046"/>
            <a:chExt cx="199237" cy="2828935"/>
          </a:xfrm>
        </p:grpSpPr>
        <p:sp>
          <p:nvSpPr>
            <p:cNvPr id="395" name="Google Shape;395;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19"/>
          <p:cNvGrpSpPr/>
          <p:nvPr/>
        </p:nvGrpSpPr>
        <p:grpSpPr>
          <a:xfrm>
            <a:off x="989005" y="-389666"/>
            <a:ext cx="62143" cy="897428"/>
            <a:chOff x="2038689" y="173907"/>
            <a:chExt cx="57599" cy="831799"/>
          </a:xfrm>
        </p:grpSpPr>
        <p:sp>
          <p:nvSpPr>
            <p:cNvPr id="401" name="Google Shape;401;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19"/>
          <p:cNvGrpSpPr/>
          <p:nvPr/>
        </p:nvGrpSpPr>
        <p:grpSpPr>
          <a:xfrm>
            <a:off x="8568723" y="2184809"/>
            <a:ext cx="214702" cy="2308597"/>
            <a:chOff x="8008096" y="2108910"/>
            <a:chExt cx="199001" cy="2139769"/>
          </a:xfrm>
        </p:grpSpPr>
        <p:sp>
          <p:nvSpPr>
            <p:cNvPr id="404" name="Google Shape;404;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19"/>
          <p:cNvGrpSpPr/>
          <p:nvPr/>
        </p:nvGrpSpPr>
        <p:grpSpPr>
          <a:xfrm>
            <a:off x="8221223" y="9"/>
            <a:ext cx="214702" cy="2308597"/>
            <a:chOff x="8008096" y="2108910"/>
            <a:chExt cx="199001" cy="2139769"/>
          </a:xfrm>
        </p:grpSpPr>
        <p:sp>
          <p:nvSpPr>
            <p:cNvPr id="408" name="Google Shape;408;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10" name="Shape 410"/>
        <p:cNvGrpSpPr/>
        <p:nvPr/>
      </p:nvGrpSpPr>
      <p:grpSpPr>
        <a:xfrm>
          <a:off x="0" y="0"/>
          <a:ext cx="0" cy="0"/>
          <a:chOff x="0" y="0"/>
          <a:chExt cx="0" cy="0"/>
        </a:xfrm>
      </p:grpSpPr>
      <p:sp>
        <p:nvSpPr>
          <p:cNvPr id="411" name="Google Shape;411;p20"/>
          <p:cNvSpPr txBox="1"/>
          <p:nvPr>
            <p:ph idx="1" type="body"/>
          </p:nvPr>
        </p:nvSpPr>
        <p:spPr>
          <a:xfrm>
            <a:off x="597375" y="1438003"/>
            <a:ext cx="3908700" cy="2547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2" name="Google Shape;412;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3" name="Google Shape;413;p20"/>
          <p:cNvSpPr txBox="1"/>
          <p:nvPr>
            <p:ph idx="2" type="body"/>
          </p:nvPr>
        </p:nvSpPr>
        <p:spPr>
          <a:xfrm>
            <a:off x="4690125" y="2069712"/>
            <a:ext cx="3908700" cy="1915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3"/>
              </a:buClr>
              <a:buSzPts val="1200"/>
              <a:buChar char="●"/>
              <a:defRPr sz="1200"/>
            </a:lvl1pPr>
            <a:lvl2pPr indent="-292100" lvl="1" marL="914400" rtl="0">
              <a:spcBef>
                <a:spcPts val="0"/>
              </a:spcBef>
              <a:spcAft>
                <a:spcPts val="0"/>
              </a:spcAft>
              <a:buClr>
                <a:schemeClr val="dk1"/>
              </a:buClr>
              <a:buSzPts val="1000"/>
              <a:buFont typeface="Nunito Light"/>
              <a:buChar char="○"/>
              <a:defRPr/>
            </a:lvl2pPr>
            <a:lvl3pPr indent="-292100" lvl="2" marL="1371600" rtl="0">
              <a:spcBef>
                <a:spcPts val="1600"/>
              </a:spcBef>
              <a:spcAft>
                <a:spcPts val="0"/>
              </a:spcAft>
              <a:buClr>
                <a:schemeClr val="dk1"/>
              </a:buClr>
              <a:buSzPts val="1000"/>
              <a:buFont typeface="Nunito Light"/>
              <a:buChar char="■"/>
              <a:defRPr/>
            </a:lvl3pPr>
            <a:lvl4pPr indent="-292100" lvl="3" marL="1828800" rtl="0">
              <a:spcBef>
                <a:spcPts val="1600"/>
              </a:spcBef>
              <a:spcAft>
                <a:spcPts val="0"/>
              </a:spcAft>
              <a:buClr>
                <a:schemeClr val="dk1"/>
              </a:buClr>
              <a:buSzPts val="1000"/>
              <a:buFont typeface="Nunito Light"/>
              <a:buChar char="●"/>
              <a:defRPr/>
            </a:lvl4pPr>
            <a:lvl5pPr indent="-292100" lvl="4" marL="2286000" rtl="0">
              <a:spcBef>
                <a:spcPts val="1600"/>
              </a:spcBef>
              <a:spcAft>
                <a:spcPts val="0"/>
              </a:spcAft>
              <a:buClr>
                <a:schemeClr val="dk1"/>
              </a:buClr>
              <a:buSzPts val="1000"/>
              <a:buFont typeface="Nunito Light"/>
              <a:buChar char="○"/>
              <a:defRPr/>
            </a:lvl5pPr>
            <a:lvl6pPr indent="-292100" lvl="5" marL="2743200" rtl="0">
              <a:spcBef>
                <a:spcPts val="1600"/>
              </a:spcBef>
              <a:spcAft>
                <a:spcPts val="0"/>
              </a:spcAft>
              <a:buClr>
                <a:schemeClr val="dk1"/>
              </a:buClr>
              <a:buSzPts val="1000"/>
              <a:buFont typeface="Nunito Light"/>
              <a:buChar char="■"/>
              <a:defRPr/>
            </a:lvl6pPr>
            <a:lvl7pPr indent="-292100" lvl="6" marL="3200400" rtl="0">
              <a:spcBef>
                <a:spcPts val="1600"/>
              </a:spcBef>
              <a:spcAft>
                <a:spcPts val="0"/>
              </a:spcAft>
              <a:buClr>
                <a:schemeClr val="dk1"/>
              </a:buClr>
              <a:buSzPts val="1000"/>
              <a:buFont typeface="Nunito Light"/>
              <a:buChar char="●"/>
              <a:defRPr/>
            </a:lvl7pPr>
            <a:lvl8pPr indent="-292100" lvl="7" marL="3657600" rtl="0">
              <a:spcBef>
                <a:spcPts val="1600"/>
              </a:spcBef>
              <a:spcAft>
                <a:spcPts val="0"/>
              </a:spcAft>
              <a:buClr>
                <a:schemeClr val="dk1"/>
              </a:buClr>
              <a:buSzPts val="1000"/>
              <a:buFont typeface="Nunito Light"/>
              <a:buChar char="○"/>
              <a:defRPr/>
            </a:lvl8pPr>
            <a:lvl9pPr indent="-292100" lvl="8" marL="4114800" rtl="0">
              <a:spcBef>
                <a:spcPts val="1600"/>
              </a:spcBef>
              <a:spcAft>
                <a:spcPts val="1600"/>
              </a:spcAft>
              <a:buClr>
                <a:schemeClr val="dk1"/>
              </a:buClr>
              <a:buSzPts val="1000"/>
              <a:buFont typeface="Nunito Light"/>
              <a:buChar char="■"/>
              <a:defRPr/>
            </a:lvl9pPr>
          </a:lstStyle>
          <a:p/>
        </p:txBody>
      </p:sp>
      <p:sp>
        <p:nvSpPr>
          <p:cNvPr id="414" name="Google Shape;414;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5" name="Shape 42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6" name="Shape 42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p:nvPr>
            <p:ph idx="2" type="pic"/>
          </p:nvPr>
        </p:nvSpPr>
        <p:spPr>
          <a:xfrm>
            <a:off x="0" y="0"/>
            <a:ext cx="9144000" cy="5143500"/>
          </a:xfrm>
          <a:prstGeom prst="rect">
            <a:avLst/>
          </a:prstGeom>
          <a:noFill/>
          <a:ln>
            <a:noFill/>
          </a:ln>
        </p:spPr>
      </p:sp>
      <p:sp>
        <p:nvSpPr>
          <p:cNvPr id="175" name="Google Shape;175;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3"/>
          <p:cNvSpPr txBox="1"/>
          <p:nvPr>
            <p:ph type="ctrTitle"/>
          </p:nvPr>
        </p:nvSpPr>
        <p:spPr>
          <a:xfrm>
            <a:off x="1361450" y="751900"/>
            <a:ext cx="63504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sz="3900"/>
              <a:t>Le Climat et la Qualité de l'Air : Deux Faces d'une Même Réalité Environnementale </a:t>
            </a:r>
            <a:endParaRPr sz="3900"/>
          </a:p>
        </p:txBody>
      </p:sp>
      <p:sp>
        <p:nvSpPr>
          <p:cNvPr id="432" name="Google Shape;432;p23"/>
          <p:cNvSpPr txBox="1"/>
          <p:nvPr>
            <p:ph idx="1" type="subTitle"/>
          </p:nvPr>
        </p:nvSpPr>
        <p:spPr>
          <a:xfrm>
            <a:off x="2888900" y="3413438"/>
            <a:ext cx="3295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Projet 2023-2024</a:t>
            </a:r>
            <a:endParaRPr/>
          </a:p>
          <a:p>
            <a:pPr indent="0" lvl="0" marL="0" rtl="0" algn="ctr">
              <a:spcBef>
                <a:spcPts val="0"/>
              </a:spcBef>
              <a:spcAft>
                <a:spcPts val="0"/>
              </a:spcAft>
              <a:buNone/>
            </a:pPr>
            <a:r>
              <a:rPr lang="fr" sz="1500"/>
              <a:t>Université de Montpellier</a:t>
            </a:r>
            <a:endParaRPr sz="1500"/>
          </a:p>
          <a:p>
            <a:pPr indent="0" lvl="0" marL="0" rtl="0" algn="ctr">
              <a:spcBef>
                <a:spcPts val="0"/>
              </a:spcBef>
              <a:spcAft>
                <a:spcPts val="0"/>
              </a:spcAft>
              <a:buNone/>
            </a:pPr>
            <a:r>
              <a:rPr lang="fr" sz="1500"/>
              <a:t>Sofiane AOUES</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2"/>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2"/>
          <p:cNvSpPr txBox="1"/>
          <p:nvPr>
            <p:ph type="ctrTitle"/>
          </p:nvPr>
        </p:nvSpPr>
        <p:spPr>
          <a:xfrm>
            <a:off x="5986650" y="2120850"/>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504" name="Google Shape;504;p32"/>
          <p:cNvPicPr preferRelativeResize="0"/>
          <p:nvPr/>
        </p:nvPicPr>
        <p:blipFill>
          <a:blip r:embed="rId3">
            <a:alphaModFix/>
          </a:blip>
          <a:stretch>
            <a:fillRect/>
          </a:stretch>
        </p:blipFill>
        <p:spPr>
          <a:xfrm>
            <a:off x="71200" y="1131800"/>
            <a:ext cx="4371827" cy="2755251"/>
          </a:xfrm>
          <a:prstGeom prst="rect">
            <a:avLst/>
          </a:prstGeom>
          <a:noFill/>
          <a:ln>
            <a:noFill/>
          </a:ln>
        </p:spPr>
      </p:pic>
      <p:pic>
        <p:nvPicPr>
          <p:cNvPr id="505" name="Google Shape;505;p32"/>
          <p:cNvPicPr preferRelativeResize="0"/>
          <p:nvPr/>
        </p:nvPicPr>
        <p:blipFill>
          <a:blip r:embed="rId4">
            <a:alphaModFix/>
          </a:blip>
          <a:stretch>
            <a:fillRect/>
          </a:stretch>
        </p:blipFill>
        <p:spPr>
          <a:xfrm>
            <a:off x="4628950" y="1126450"/>
            <a:ext cx="4371827" cy="2765950"/>
          </a:xfrm>
          <a:prstGeom prst="rect">
            <a:avLst/>
          </a:prstGeom>
          <a:noFill/>
          <a:ln>
            <a:noFill/>
          </a:ln>
        </p:spPr>
      </p:pic>
      <p:sp>
        <p:nvSpPr>
          <p:cNvPr id="506" name="Google Shape;506;p32"/>
          <p:cNvSpPr txBox="1"/>
          <p:nvPr>
            <p:ph type="ctrTitle"/>
          </p:nvPr>
        </p:nvSpPr>
        <p:spPr>
          <a:xfrm>
            <a:off x="954500" y="183450"/>
            <a:ext cx="7391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Pollutions par Ville en Occitanie - Montpellier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3"/>
          <p:cNvSpPr txBox="1"/>
          <p:nvPr>
            <p:ph idx="1" type="body"/>
          </p:nvPr>
        </p:nvSpPr>
        <p:spPr>
          <a:xfrm>
            <a:off x="2692950" y="2435850"/>
            <a:ext cx="35343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3"/>
          <p:cNvSpPr txBox="1"/>
          <p:nvPr>
            <p:ph type="ctrTitle"/>
          </p:nvPr>
        </p:nvSpPr>
        <p:spPr>
          <a:xfrm>
            <a:off x="3038475" y="701000"/>
            <a:ext cx="452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Carte Interactive</a:t>
            </a:r>
            <a:endParaRPr/>
          </a:p>
        </p:txBody>
      </p:sp>
      <p:pic>
        <p:nvPicPr>
          <p:cNvPr id="513" name="Google Shape;513;p33"/>
          <p:cNvPicPr preferRelativeResize="0"/>
          <p:nvPr/>
        </p:nvPicPr>
        <p:blipFill>
          <a:blip r:embed="rId3">
            <a:alphaModFix/>
          </a:blip>
          <a:stretch>
            <a:fillRect/>
          </a:stretch>
        </p:blipFill>
        <p:spPr>
          <a:xfrm>
            <a:off x="115475" y="1541700"/>
            <a:ext cx="9143999" cy="3320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24"/>
          <p:cNvSpPr txBox="1"/>
          <p:nvPr>
            <p:ph idx="1" type="body"/>
          </p:nvPr>
        </p:nvSpPr>
        <p:spPr>
          <a:xfrm>
            <a:off x="1292325" y="1526700"/>
            <a:ext cx="5559000" cy="20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Introduction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Weather Forecast</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Pollutions Levels in Occitanie</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Interactive map</a:t>
            </a:r>
            <a:endParaRPr/>
          </a:p>
        </p:txBody>
      </p:sp>
      <p:sp>
        <p:nvSpPr>
          <p:cNvPr id="438" name="Google Shape;438;p24"/>
          <p:cNvSpPr txBox="1"/>
          <p:nvPr>
            <p:ph type="ctrTitle"/>
          </p:nvPr>
        </p:nvSpPr>
        <p:spPr>
          <a:xfrm>
            <a:off x="1138375" y="430925"/>
            <a:ext cx="2950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Table of contents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25"/>
          <p:cNvSpPr txBox="1"/>
          <p:nvPr>
            <p:ph idx="1" type="body"/>
          </p:nvPr>
        </p:nvSpPr>
        <p:spPr>
          <a:xfrm>
            <a:off x="510450" y="516525"/>
            <a:ext cx="8123100" cy="40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Ce</a:t>
            </a:r>
            <a:r>
              <a:rPr lang="fr"/>
              <a:t> projet de développement logiciel est à l'avant-garde de cette convergence dans un monde où la technologie et l'environnement se croisent de plus en plus. Notre objectif est de créer une plateforme sophistiquée qui analyse les données météorologiques en temps réel et les intègre à des études de pollution approfondies. Cette combinaison de données et d'analyses donne des prévisions météorologiques précises et des insights uniques sur la qualité de l'air.</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Une carte interactive innovante est la pierre angulaire de ce projet. Les utilisateurs peuvent visualiser des phénomènes complexes, comme la corrélation entre la météo et les niveaux de pollution, dans différentes zones avec cet outil visuel. Notre carte offre une représentation des données claire et facile à comprendre pour des applications en santé publique, en planification urbaine ou en sensibilisation environnementale.</a:t>
            </a:r>
            <a:endParaRPr/>
          </a:p>
        </p:txBody>
      </p:sp>
      <p:sp>
        <p:nvSpPr>
          <p:cNvPr id="444" name="Google Shape;444;p25"/>
          <p:cNvSpPr txBox="1"/>
          <p:nvPr>
            <p:ph type="ctrTitle"/>
          </p:nvPr>
        </p:nvSpPr>
        <p:spPr>
          <a:xfrm>
            <a:off x="618850" y="0"/>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6"/>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6"/>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26"/>
          <p:cNvPicPr preferRelativeResize="0"/>
          <p:nvPr/>
        </p:nvPicPr>
        <p:blipFill>
          <a:blip r:embed="rId3">
            <a:alphaModFix/>
          </a:blip>
          <a:stretch>
            <a:fillRect/>
          </a:stretch>
        </p:blipFill>
        <p:spPr>
          <a:xfrm>
            <a:off x="0" y="0"/>
            <a:ext cx="9190876" cy="2337950"/>
          </a:xfrm>
          <a:prstGeom prst="rect">
            <a:avLst/>
          </a:prstGeom>
          <a:noFill/>
          <a:ln>
            <a:noFill/>
          </a:ln>
        </p:spPr>
      </p:pic>
      <p:pic>
        <p:nvPicPr>
          <p:cNvPr id="452" name="Google Shape;452;p26"/>
          <p:cNvPicPr preferRelativeResize="0"/>
          <p:nvPr/>
        </p:nvPicPr>
        <p:blipFill>
          <a:blip r:embed="rId4">
            <a:alphaModFix/>
          </a:blip>
          <a:stretch>
            <a:fillRect/>
          </a:stretch>
        </p:blipFill>
        <p:spPr>
          <a:xfrm>
            <a:off x="5102175" y="2337950"/>
            <a:ext cx="4041825" cy="2805550"/>
          </a:xfrm>
          <a:prstGeom prst="rect">
            <a:avLst/>
          </a:prstGeom>
          <a:noFill/>
          <a:ln>
            <a:noFill/>
          </a:ln>
        </p:spPr>
      </p:pic>
      <p:pic>
        <p:nvPicPr>
          <p:cNvPr id="453" name="Google Shape;453;p26"/>
          <p:cNvPicPr preferRelativeResize="0"/>
          <p:nvPr/>
        </p:nvPicPr>
        <p:blipFill>
          <a:blip r:embed="rId5">
            <a:alphaModFix/>
          </a:blip>
          <a:stretch>
            <a:fillRect/>
          </a:stretch>
        </p:blipFill>
        <p:spPr>
          <a:xfrm>
            <a:off x="0" y="2337950"/>
            <a:ext cx="5102177" cy="2805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7"/>
          <p:cNvSpPr txBox="1"/>
          <p:nvPr>
            <p:ph idx="1" type="body"/>
          </p:nvPr>
        </p:nvSpPr>
        <p:spPr>
          <a:xfrm>
            <a:off x="107750" y="1081100"/>
            <a:ext cx="4266000" cy="282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Température : Variations saisonnière marquées, étés chauds et secs et hivers doux.</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Humidité : Niveaux plus élevés en hiver et au printemps.</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fr"/>
              <a:t>Vitesse du vent : Influencée par la topographie régionale, avec des vents notables comme le Tramontane.</a:t>
            </a:r>
            <a:endParaRPr/>
          </a:p>
        </p:txBody>
      </p:sp>
      <p:sp>
        <p:nvSpPr>
          <p:cNvPr id="459" name="Google Shape;459;p27"/>
          <p:cNvSpPr txBox="1"/>
          <p:nvPr>
            <p:ph type="ctrTitle"/>
          </p:nvPr>
        </p:nvSpPr>
        <p:spPr>
          <a:xfrm>
            <a:off x="618825" y="411675"/>
            <a:ext cx="3135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Météo en Occitanie</a:t>
            </a:r>
            <a:endParaRPr/>
          </a:p>
        </p:txBody>
      </p:sp>
      <p:pic>
        <p:nvPicPr>
          <p:cNvPr id="460" name="Google Shape;460;p27"/>
          <p:cNvPicPr preferRelativeResize="0"/>
          <p:nvPr/>
        </p:nvPicPr>
        <p:blipFill>
          <a:blip r:embed="rId3">
            <a:alphaModFix/>
          </a:blip>
          <a:stretch>
            <a:fillRect/>
          </a:stretch>
        </p:blipFill>
        <p:spPr>
          <a:xfrm>
            <a:off x="4471800" y="783100"/>
            <a:ext cx="4617851" cy="3309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8"/>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txBox="1"/>
          <p:nvPr>
            <p:ph type="ctrTitle"/>
          </p:nvPr>
        </p:nvSpPr>
        <p:spPr>
          <a:xfrm>
            <a:off x="618825" y="411675"/>
            <a:ext cx="7843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Prévisions Météorologiques en Occitanie - Hérault</a:t>
            </a:r>
            <a:endParaRPr/>
          </a:p>
        </p:txBody>
      </p:sp>
      <p:pic>
        <p:nvPicPr>
          <p:cNvPr id="467" name="Google Shape;467;p28"/>
          <p:cNvPicPr preferRelativeResize="0"/>
          <p:nvPr/>
        </p:nvPicPr>
        <p:blipFill>
          <a:blip r:embed="rId3">
            <a:alphaModFix/>
          </a:blip>
          <a:stretch>
            <a:fillRect/>
          </a:stretch>
        </p:blipFill>
        <p:spPr>
          <a:xfrm>
            <a:off x="0" y="1265750"/>
            <a:ext cx="4808576" cy="3123974"/>
          </a:xfrm>
          <a:prstGeom prst="rect">
            <a:avLst/>
          </a:prstGeom>
          <a:noFill/>
          <a:ln>
            <a:noFill/>
          </a:ln>
        </p:spPr>
      </p:pic>
      <p:pic>
        <p:nvPicPr>
          <p:cNvPr id="468" name="Google Shape;468;p28"/>
          <p:cNvPicPr preferRelativeResize="0"/>
          <p:nvPr/>
        </p:nvPicPr>
        <p:blipFill>
          <a:blip r:embed="rId4">
            <a:alphaModFix/>
          </a:blip>
          <a:stretch>
            <a:fillRect/>
          </a:stretch>
        </p:blipFill>
        <p:spPr>
          <a:xfrm>
            <a:off x="5015375" y="1265750"/>
            <a:ext cx="4128625" cy="3123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9"/>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4" name="Google Shape;474;p29"/>
          <p:cNvSpPr txBox="1"/>
          <p:nvPr>
            <p:ph type="ctrTitle"/>
          </p:nvPr>
        </p:nvSpPr>
        <p:spPr>
          <a:xfrm>
            <a:off x="908550" y="57750"/>
            <a:ext cx="7901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Pollution en Occitanie par départements - Hérault</a:t>
            </a:r>
            <a:endParaRPr/>
          </a:p>
        </p:txBody>
      </p:sp>
      <p:pic>
        <p:nvPicPr>
          <p:cNvPr id="475" name="Google Shape;475;p29"/>
          <p:cNvPicPr preferRelativeResize="0"/>
          <p:nvPr/>
        </p:nvPicPr>
        <p:blipFill>
          <a:blip r:embed="rId3">
            <a:alphaModFix/>
          </a:blip>
          <a:stretch>
            <a:fillRect/>
          </a:stretch>
        </p:blipFill>
        <p:spPr>
          <a:xfrm>
            <a:off x="207825" y="719825"/>
            <a:ext cx="3333749" cy="2294850"/>
          </a:xfrm>
          <a:prstGeom prst="rect">
            <a:avLst/>
          </a:prstGeom>
          <a:noFill/>
          <a:ln>
            <a:noFill/>
          </a:ln>
        </p:spPr>
      </p:pic>
      <p:pic>
        <p:nvPicPr>
          <p:cNvPr id="476" name="Google Shape;476;p29"/>
          <p:cNvPicPr preferRelativeResize="0"/>
          <p:nvPr/>
        </p:nvPicPr>
        <p:blipFill>
          <a:blip r:embed="rId4">
            <a:alphaModFix/>
          </a:blip>
          <a:stretch>
            <a:fillRect/>
          </a:stretch>
        </p:blipFill>
        <p:spPr>
          <a:xfrm>
            <a:off x="108225" y="3156700"/>
            <a:ext cx="5847050" cy="1693501"/>
          </a:xfrm>
          <a:prstGeom prst="rect">
            <a:avLst/>
          </a:prstGeom>
          <a:noFill/>
          <a:ln>
            <a:noFill/>
          </a:ln>
        </p:spPr>
      </p:pic>
      <p:pic>
        <p:nvPicPr>
          <p:cNvPr id="477" name="Google Shape;477;p29"/>
          <p:cNvPicPr preferRelativeResize="0"/>
          <p:nvPr/>
        </p:nvPicPr>
        <p:blipFill>
          <a:blip r:embed="rId5">
            <a:alphaModFix/>
          </a:blip>
          <a:stretch>
            <a:fillRect/>
          </a:stretch>
        </p:blipFill>
        <p:spPr>
          <a:xfrm>
            <a:off x="6169600" y="2755750"/>
            <a:ext cx="2786202" cy="1883749"/>
          </a:xfrm>
          <a:prstGeom prst="rect">
            <a:avLst/>
          </a:prstGeom>
          <a:noFill/>
          <a:ln>
            <a:noFill/>
          </a:ln>
        </p:spPr>
      </p:pic>
      <p:pic>
        <p:nvPicPr>
          <p:cNvPr id="478" name="Google Shape;478;p29"/>
          <p:cNvPicPr preferRelativeResize="0"/>
          <p:nvPr/>
        </p:nvPicPr>
        <p:blipFill>
          <a:blip r:embed="rId6">
            <a:alphaModFix/>
          </a:blip>
          <a:stretch>
            <a:fillRect/>
          </a:stretch>
        </p:blipFill>
        <p:spPr>
          <a:xfrm>
            <a:off x="3812175" y="878250"/>
            <a:ext cx="5331825" cy="169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0"/>
          <p:cNvSpPr txBox="1"/>
          <p:nvPr>
            <p:ph idx="1" type="body"/>
          </p:nvPr>
        </p:nvSpPr>
        <p:spPr>
          <a:xfrm>
            <a:off x="5863575" y="2240175"/>
            <a:ext cx="2381700" cy="3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0"/>
          <p:cNvSpPr txBox="1"/>
          <p:nvPr>
            <p:ph type="ctrTitle"/>
          </p:nvPr>
        </p:nvSpPr>
        <p:spPr>
          <a:xfrm flipH="1" rot="10800000">
            <a:off x="900250" y="1913750"/>
            <a:ext cx="1558800" cy="7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485" name="Google Shape;485;p30"/>
          <p:cNvPicPr preferRelativeResize="0"/>
          <p:nvPr/>
        </p:nvPicPr>
        <p:blipFill>
          <a:blip r:embed="rId3">
            <a:alphaModFix/>
          </a:blip>
          <a:stretch>
            <a:fillRect/>
          </a:stretch>
        </p:blipFill>
        <p:spPr>
          <a:xfrm>
            <a:off x="5009525" y="989400"/>
            <a:ext cx="3882449" cy="2964875"/>
          </a:xfrm>
          <a:prstGeom prst="rect">
            <a:avLst/>
          </a:prstGeom>
          <a:noFill/>
          <a:ln>
            <a:noFill/>
          </a:ln>
        </p:spPr>
      </p:pic>
      <p:pic>
        <p:nvPicPr>
          <p:cNvPr id="486" name="Google Shape;486;p30"/>
          <p:cNvPicPr preferRelativeResize="0"/>
          <p:nvPr/>
        </p:nvPicPr>
        <p:blipFill>
          <a:blip r:embed="rId4">
            <a:alphaModFix/>
          </a:blip>
          <a:stretch>
            <a:fillRect/>
          </a:stretch>
        </p:blipFill>
        <p:spPr>
          <a:xfrm>
            <a:off x="152400" y="989400"/>
            <a:ext cx="3953167" cy="2964875"/>
          </a:xfrm>
          <a:prstGeom prst="rect">
            <a:avLst/>
          </a:prstGeom>
          <a:noFill/>
          <a:ln>
            <a:noFill/>
          </a:ln>
        </p:spPr>
      </p:pic>
      <p:sp>
        <p:nvSpPr>
          <p:cNvPr id="487" name="Google Shape;487;p30"/>
          <p:cNvSpPr txBox="1"/>
          <p:nvPr>
            <p:ph type="ctrTitle"/>
          </p:nvPr>
        </p:nvSpPr>
        <p:spPr>
          <a:xfrm>
            <a:off x="990275" y="307875"/>
            <a:ext cx="7901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Pollution en Occitanie par Départements - Hérault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1"/>
          <p:cNvSpPr txBox="1"/>
          <p:nvPr>
            <p:ph idx="1" type="body"/>
          </p:nvPr>
        </p:nvSpPr>
        <p:spPr>
          <a:xfrm>
            <a:off x="761304" y="1462142"/>
            <a:ext cx="2447100" cy="13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1"/>
          <p:cNvSpPr txBox="1"/>
          <p:nvPr>
            <p:ph type="ctrTitle"/>
          </p:nvPr>
        </p:nvSpPr>
        <p:spPr>
          <a:xfrm>
            <a:off x="954500" y="183450"/>
            <a:ext cx="7391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Pollutions par Ville en Occitanie - Montpellier</a:t>
            </a:r>
            <a:endParaRPr/>
          </a:p>
        </p:txBody>
      </p:sp>
      <p:pic>
        <p:nvPicPr>
          <p:cNvPr id="494" name="Google Shape;494;p31"/>
          <p:cNvPicPr preferRelativeResize="0"/>
          <p:nvPr/>
        </p:nvPicPr>
        <p:blipFill>
          <a:blip r:embed="rId3">
            <a:alphaModFix/>
          </a:blip>
          <a:stretch>
            <a:fillRect/>
          </a:stretch>
        </p:blipFill>
        <p:spPr>
          <a:xfrm>
            <a:off x="428625" y="676950"/>
            <a:ext cx="3244450" cy="2176001"/>
          </a:xfrm>
          <a:prstGeom prst="rect">
            <a:avLst/>
          </a:prstGeom>
          <a:noFill/>
          <a:ln>
            <a:noFill/>
          </a:ln>
        </p:spPr>
      </p:pic>
      <p:pic>
        <p:nvPicPr>
          <p:cNvPr id="495" name="Google Shape;495;p31"/>
          <p:cNvPicPr preferRelativeResize="0"/>
          <p:nvPr/>
        </p:nvPicPr>
        <p:blipFill>
          <a:blip r:embed="rId4">
            <a:alphaModFix/>
          </a:blip>
          <a:stretch>
            <a:fillRect/>
          </a:stretch>
        </p:blipFill>
        <p:spPr>
          <a:xfrm>
            <a:off x="170125" y="2937250"/>
            <a:ext cx="5706098" cy="1901450"/>
          </a:xfrm>
          <a:prstGeom prst="rect">
            <a:avLst/>
          </a:prstGeom>
          <a:noFill/>
          <a:ln>
            <a:noFill/>
          </a:ln>
        </p:spPr>
      </p:pic>
      <p:pic>
        <p:nvPicPr>
          <p:cNvPr id="496" name="Google Shape;496;p31"/>
          <p:cNvPicPr preferRelativeResize="0"/>
          <p:nvPr/>
        </p:nvPicPr>
        <p:blipFill>
          <a:blip r:embed="rId5">
            <a:alphaModFix/>
          </a:blip>
          <a:stretch>
            <a:fillRect/>
          </a:stretch>
        </p:blipFill>
        <p:spPr>
          <a:xfrm>
            <a:off x="6001625" y="2852950"/>
            <a:ext cx="3142373" cy="1985750"/>
          </a:xfrm>
          <a:prstGeom prst="rect">
            <a:avLst/>
          </a:prstGeom>
          <a:noFill/>
          <a:ln>
            <a:noFill/>
          </a:ln>
        </p:spPr>
      </p:pic>
      <p:pic>
        <p:nvPicPr>
          <p:cNvPr id="497" name="Google Shape;497;p31"/>
          <p:cNvPicPr preferRelativeResize="0"/>
          <p:nvPr/>
        </p:nvPicPr>
        <p:blipFill>
          <a:blip r:embed="rId6">
            <a:alphaModFix/>
          </a:blip>
          <a:stretch>
            <a:fillRect/>
          </a:stretch>
        </p:blipFill>
        <p:spPr>
          <a:xfrm>
            <a:off x="4379725" y="721475"/>
            <a:ext cx="4460823" cy="19590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